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8" r:id="rId5"/>
    <p:sldId id="271" r:id="rId6"/>
    <p:sldId id="380" r:id="rId7"/>
    <p:sldId id="393" r:id="rId8"/>
    <p:sldId id="394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93539"/>
  </p:normalViewPr>
  <p:slideViewPr>
    <p:cSldViewPr snapToGrid="0" snapToObjects="1">
      <p:cViewPr>
        <p:scale>
          <a:sx n="66" d="100"/>
          <a:sy n="66" d="100"/>
        </p:scale>
        <p:origin x="139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9/14/2021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9/14/2021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US" dirty="0"/>
              <a:t>ENA TS 48-6-5 Issue 2 2020</a:t>
            </a:r>
          </a:p>
          <a:p>
            <a:r>
              <a:rPr lang="en-US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14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48-6-5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137525" cy="282129"/>
          </a:xfrm>
          <a:ln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Functional Test Requirements – Voltage Protection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To specify the functional test requirements for voltage protection schemes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2933060"/>
            <a:ext cx="3889375" cy="302480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To detail the functional test requirements for voltage protection schemes in newly introduced relays.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Previously scope also included frequency relays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To detail the information to be provided to the ENA Member Companies by the manufacturer/supplier. 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This ENA TS applies to protection equipment intended for use in the UK Electricity Supply Industry.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069252"/>
            <a:ext cx="4032250" cy="84369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First published in 2005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Major revision in 2020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48-6-5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64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Major revision and re-formatted to latest ENA document template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Scope of document changed to remove references to frequency protection which is now included in ENA TS 48-6-8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Update to list of relevant IEC and ENA standards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Terms and definitions section added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Update to list of information to be submitted for assessment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Requirement for manufacturer to submit environmental test statement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Requirement to repeat all test points 5 times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Additional requirements to demonstrate correct relay performance coinciding with data exchange either via SCADA or HMI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New section to test compliance with ENA EREC G99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New section to demonstrate compliance to IEC communication protocols and cyber security standards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First issued 2005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Document name change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References to frequency protection removed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cyber security standards 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ENA EREC G99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Revision overseen by ENA PAP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Major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48-6-5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Company staff who are responsible for the specification and assessment of newly introduced protection relays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Manufacturers/Suppliers of protection relays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48-6-5 Issue 2 2020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76262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No changes to safety guidance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environmental impacts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identified associated costs or savings identified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the quality or performance of ENA Member Company systems or networks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Negligible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are still current - no significant changes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ENA member companies reputation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42</TotalTime>
  <Words>393</Words>
  <Application>Microsoft Office PowerPoint</Application>
  <PresentationFormat>Widescreen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System Font Regular</vt:lpstr>
      <vt:lpstr>Office Theme</vt:lpstr>
      <vt:lpstr>Energy Networks Association</vt:lpstr>
      <vt:lpstr>ENA TS 48-6-5 Issue 2 2020 Revision Summary</vt:lpstr>
      <vt:lpstr>ENA TS 48-6-5 Issue 2 2020 Revision Summary</vt:lpstr>
      <vt:lpstr>ENA TS 48-6-5 Issue 2 2020 Revision Summary</vt:lpstr>
      <vt:lpstr>ENA TS 48-6-5 Issue 2 2020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Asad Ali</cp:lastModifiedBy>
  <cp:revision>5</cp:revision>
  <dcterms:created xsi:type="dcterms:W3CDTF">2021-02-25T16:00:29Z</dcterms:created>
  <dcterms:modified xsi:type="dcterms:W3CDTF">2021-09-14T14:50:47Z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